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84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5CA9D-54EA-4B8A-BB69-F2C0499A0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77317A-A114-46AD-A2AC-0A30C6C78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F1358-DFA2-43D5-9BED-7A1E3214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B4F1B9-B06D-46EE-986E-415BC3C4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D923D-1B69-4787-85A6-778961DB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63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695F-52E4-4333-A17F-30E52D0AE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BDE995-FAC6-42AE-A853-25AEC2619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DA6EE0-E586-4349-A167-73ACDEA92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6D5F4-ECB0-4D48-8BCA-8C95517F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1C2B15-3C72-4A07-9FF9-1DA778F2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5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872A36-70FA-4BBA-9C49-C9AFE4E3F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8F04FC-2173-4342-BD9E-D66E868BB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27C16-6DF3-402B-8A9F-E7591120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D9F20-E661-4F91-BE0D-E44B3C6A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9AA70-2913-4F87-97A8-27B1307C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0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0810B-D47C-4D96-BC2C-C6E22C68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C6C2E4-6830-4782-95F4-411E6CA12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41190-CE55-41D4-B068-3397B97F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AE639-E3AB-411E-B613-46798F6C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CF1EC-0EFE-4554-A756-4A61FE73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8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3357-4764-403B-8584-8C753444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0C252-42F7-438F-91B5-568672BF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19DB7F-FC12-4708-ACDF-D5F805EB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72245-6C2C-4989-BDDB-4B0EAECEB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8A5177-71CE-4DBE-A112-84C256CA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4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29C71-554B-4793-81D5-B757E9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2269DE-120B-437D-BA2F-128CBE83F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41643D-050A-403C-A0C1-8B21F167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A486FC-5A89-4C2F-A8D3-75073B45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5E541E-B6E8-42A5-BDF7-26749FD5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076914-536D-4859-AE82-6CB80CDD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07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FE0A1-4F37-4D3B-A05A-06925DB4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D9C00-0B66-4C05-98B6-B825D6954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42DA41-FA5D-4C91-B373-03DD0797D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D3913C-4C0D-43F6-91BE-979351A8C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88DC35-5521-46FF-909F-7993F7703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040695-4E2B-4710-A697-CDE69491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2C7314-3AD9-4A62-8D3F-8D42DDF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BFAF8F-B935-4901-B415-54498D44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2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1A5DF-3AAC-4D04-A6DD-2085D8EF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33535B-C5EB-494D-B4DB-1B06E493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5E6252-86C1-477F-BD46-C92AB0A5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23FF67-78CA-4AFB-A378-D0E60A3A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1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32D570C-4ED2-4DE5-AD08-B8146C060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A40551-5C36-4D19-8CCE-0B6A5469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510DA-1768-47D1-8EEB-8A28E0BE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98B70-59EC-4CA9-9080-BCDF4F9D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4F8D6-694D-4F21-A6F9-FCF63E321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542287-B713-460B-A277-BCDE817AA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D4F9C-41FA-406C-8C0A-594970BC9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F0751B-4D67-4720-B86D-6179136C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860A75-0C77-4FE0-8B6B-7AF559EE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C1910-E43F-4BAA-9154-DC3A39FD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78D5E5-8928-48F7-B95D-A88BC95C30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1F0BC-3834-487E-A815-85B77D556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16C405-FF5B-4DCA-AFBD-D8C7356D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D300A-83C2-4DB7-A04C-0BA7F8821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98EA70-DC65-4E43-AC03-E07DB226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5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95D5F-BE0E-4757-8302-EC1445F7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AA133D-F7DA-4729-B43A-3BA2C6DFD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9B9FBA-F157-456E-B522-BACBB8CA0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36860-1C7E-4A91-B41F-51C95C10FF3F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109A5-D147-4BD7-B471-697DC3607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761080-69FE-4B59-97AA-1BA046789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CAA19-F345-4E80-B34C-5F32AAFBB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0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8C661-029D-4142-BCBC-918863B75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11479"/>
            <a:ext cx="9144000" cy="1376363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логопеда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4797E22-46A9-40D8-9FF6-09D4C260E0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A62FF7E-A4A1-4612-9C37-D6369F5D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5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3E746-0904-424D-8D2B-8EBE847D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Сменные стенды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8FBD82-1EBA-4A17-829B-C04D5716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814376"/>
            <a:ext cx="5394960" cy="4887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5662C3-42EF-4DED-ACC7-8172D7B7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873" y="1814377"/>
            <a:ext cx="5002873" cy="488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32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BECE3-D168-4D18-B1D7-D179038B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Геометрическая зона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A3801-05E9-4173-A120-A07204C3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9" y="1798320"/>
            <a:ext cx="117113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9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78F73-6BBF-4CAC-A56D-A7D9772C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 «Крестики – нолики»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36CA7-3F58-4C75-8ADA-4710737B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465" y="1539240"/>
            <a:ext cx="398907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94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B79D4-BDEC-44ED-ADC8-F39E4529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Зона для развития мелкой моторики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07F93-9A91-43C0-98C7-AA4D3B34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89"/>
          <a:stretch/>
        </p:blipFill>
        <p:spPr>
          <a:xfrm>
            <a:off x="3097530" y="1690688"/>
            <a:ext cx="6549390" cy="51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F11CA-E099-49AA-984C-11DFAFB5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Шкафы с дидактическими материалами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540AD-1226-4225-A307-0807E232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94" y="1388425"/>
            <a:ext cx="5477411" cy="546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E4796-6040-4717-9CA4-3FEC6AE9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Оформление входной двери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9E2CC0-9306-49E0-BED6-426DE9D7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970" y="1417320"/>
            <a:ext cx="408051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488F7-F42C-417C-9428-5D4FD240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Оформление лабиринта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8EE7F-CBC6-48BE-8AEE-1497812A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33" y="1458000"/>
            <a:ext cx="71333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7E731-F2C4-4450-94C1-5C6101D2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Классики на полу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673EEC-4293-411C-AE5E-1018A08D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754" y="1397485"/>
            <a:ext cx="2914046" cy="546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3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10B9E-2459-4964-8624-81EA65E0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Оформление музыкальной зоны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B1FE6-AEF1-4748-A168-F0745D6FE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705" y="1579880"/>
            <a:ext cx="3958590" cy="52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20094-075C-4FDD-A2EC-CFA349365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Пейзаж с морскими обитателями на стене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4D7562-966A-4B39-9FF0-3A4386989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ED5AC-24BC-4B41-AC9D-E7C2181A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55" y="1591658"/>
            <a:ext cx="9984105" cy="52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2B56A-A3D2-4C58-9E19-19AC93A2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Зона для постановки звуков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0CB4E-7CFE-4D5B-A0B6-5A2BCE48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633" y="1543044"/>
            <a:ext cx="5208087" cy="53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91C78-98D9-47A0-8DF6-3E39D9C8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Зона для развития фонематического слуха и определения гласных и согласных звуков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872E6A-9C03-4672-A8E2-C90AA202D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610" y="1640840"/>
            <a:ext cx="3912870" cy="521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4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CD687-BA5B-4FBD-A66C-099A4DF1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Оформление звуковых дорожек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47600-E9AA-4BF0-93CE-ABCD55E76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45" y="1579456"/>
            <a:ext cx="3392575" cy="52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56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Кабинет логопеда</vt:lpstr>
      <vt:lpstr>Оформление входной двери</vt:lpstr>
      <vt:lpstr>Оформление лабиринта</vt:lpstr>
      <vt:lpstr>Классики на полу</vt:lpstr>
      <vt:lpstr>Оформление музыкальной зоны</vt:lpstr>
      <vt:lpstr>Пейзаж с морскими обитателями на стене</vt:lpstr>
      <vt:lpstr>Зона для постановки звуков</vt:lpstr>
      <vt:lpstr>Зона для развития фонематического слуха и определения гласных и согласных звуков</vt:lpstr>
      <vt:lpstr>Оформление звуковых дорожек</vt:lpstr>
      <vt:lpstr>Сменные стенды</vt:lpstr>
      <vt:lpstr>Геометрическая зона</vt:lpstr>
      <vt:lpstr>Игра «Крестики – нолики»</vt:lpstr>
      <vt:lpstr>Зона для развития мелкой моторики</vt:lpstr>
      <vt:lpstr>Шкафы с дидактическими материалами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логопеда</dc:title>
  <dc:creator>HOME</dc:creator>
  <cp:lastModifiedBy>HOME</cp:lastModifiedBy>
  <cp:revision>4</cp:revision>
  <dcterms:created xsi:type="dcterms:W3CDTF">2023-02-11T12:38:01Z</dcterms:created>
  <dcterms:modified xsi:type="dcterms:W3CDTF">2023-02-11T12:57:14Z</dcterms:modified>
</cp:coreProperties>
</file>