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6" r:id="rId2"/>
    <p:sldId id="277" r:id="rId3"/>
    <p:sldId id="276" r:id="rId4"/>
    <p:sldId id="278" r:id="rId5"/>
    <p:sldId id="258" r:id="rId6"/>
    <p:sldId id="275" r:id="rId7"/>
    <p:sldId id="279" r:id="rId8"/>
    <p:sldId id="259" r:id="rId9"/>
    <p:sldId id="260" r:id="rId10"/>
    <p:sldId id="261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EE600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>
        <p:scale>
          <a:sx n="93" d="100"/>
          <a:sy n="93" d="100"/>
        </p:scale>
        <p:origin x="-726" y="732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84BBD73-86E2-47A1-95D7-3DBAB95ABFE3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DBA8DA9-BDC6-44C6-9360-55477F1CCD5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4CF0CCA-192A-49DB-92B8-01F5984572D9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A5AFDE-3A60-4E90-B235-51D27B218D0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D8E35BF-F841-4386-9C4C-84F9F739B7CA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C172A96-E6F8-4A70-934A-32D0B66A149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6A82D1-8F47-43D3-BE4E-C171419D2CEA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96ACFC4-1B1B-4445-B5A7-35FEA8FE033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4DB347-48FC-4B2E-B85E-8E55F95DEE1C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4C0C7CC-200E-4CC4-93D8-B65920467C5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518A424-DB04-481E-A06A-762B74236091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B5EED7-FE01-4413-A357-AEDD7BD1ED6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E6651C-EBCD-4F71-A840-923DACAA0D3E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F13187-29FB-4150-9BCA-50EEC331D2C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593545-D110-4651-92EA-0A130162B8F8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B51D99-0BE8-4B1E-9F62-E71ED10B5EC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2715DF-0EFE-4501-8131-91E40F6E50E4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ED1135-9B79-44BA-95BF-14C3A9E344B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C58BE2-1C1C-45AC-9EC0-7406D82CC95C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E29F18-3A03-454E-B019-8B7B4D0C4C7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F8E08F7-B31C-472A-87F6-5E1E13DFEB00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9015098-8E39-4CCF-B02C-6E4A1F8E652E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BB5700B-44DF-47B4-9DA2-EBC304F82EE0}" type="datetimeFigureOut">
              <a:rPr lang="ru-RU" smtClean="0"/>
              <a:pPr>
                <a:defRPr/>
              </a:pPr>
              <a:t>14.05.2023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D03E970-2AB3-4C8F-9B18-D016C7A753A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58662925" TargetMode="External"/><Relationship Id="rId2" Type="http://schemas.openxmlformats.org/officeDocument/2006/relationships/hyperlink" Target="http://school3.edu22.info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k.com/bsknl" TargetMode="External"/><Relationship Id="rId4" Type="http://schemas.openxmlformats.org/officeDocument/2006/relationships/hyperlink" Target="https://www.youtube.com/channel/UCym6pbjE1maPzWPn8xqz7Lw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284985"/>
            <a:ext cx="8569325" cy="3096344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EE6000"/>
                </a:solidFill>
              </a:rPr>
              <a:t>Муниципальное бюджетное общеобразовательное учреждение </a:t>
            </a:r>
            <a:br>
              <a:rPr lang="ru-RU" sz="2000" dirty="0">
                <a:solidFill>
                  <a:srgbClr val="EE6000"/>
                </a:solidFill>
              </a:rPr>
            </a:br>
            <a:r>
              <a:rPr lang="ru-RU" sz="2000" dirty="0">
                <a:solidFill>
                  <a:srgbClr val="EE6000"/>
                </a:solidFill>
              </a:rPr>
              <a:t>«Средняя общеобразовательная школа № 3» </a:t>
            </a:r>
            <a:br>
              <a:rPr lang="ru-RU" sz="2000" dirty="0">
                <a:solidFill>
                  <a:srgbClr val="EE6000"/>
                </a:solidFill>
              </a:rPr>
            </a:br>
            <a:r>
              <a:rPr lang="ru-RU" sz="2000" dirty="0">
                <a:solidFill>
                  <a:srgbClr val="EE6000"/>
                </a:solidFill>
              </a:rPr>
              <a:t>города Бийска Алтайского края</a:t>
            </a:r>
            <a:br>
              <a:rPr lang="ru-RU" sz="2000" dirty="0">
                <a:solidFill>
                  <a:srgbClr val="EE6000"/>
                </a:solidFill>
              </a:rPr>
            </a:br>
            <a:r>
              <a:rPr lang="ru-RU" sz="2000" dirty="0">
                <a:solidFill>
                  <a:srgbClr val="EE6000"/>
                </a:solidFill>
              </a:rPr>
              <a:t> </a:t>
            </a:r>
            <a:br>
              <a:rPr lang="ru-RU" sz="2000" dirty="0">
                <a:solidFill>
                  <a:srgbClr val="EE6000"/>
                </a:solidFill>
              </a:rPr>
            </a:br>
            <a:r>
              <a:rPr lang="ru-RU" sz="2000" dirty="0" smtClean="0">
                <a:solidFill>
                  <a:srgbClr val="EE6000"/>
                </a:solidFill>
              </a:rPr>
              <a:t>Совет старшеклассников</a:t>
            </a:r>
            <a:br>
              <a:rPr lang="ru-RU" sz="2000" dirty="0" smtClean="0">
                <a:solidFill>
                  <a:srgbClr val="EE6000"/>
                </a:solidFill>
              </a:rPr>
            </a:br>
            <a:r>
              <a:rPr lang="ru-RU" sz="2000" dirty="0" smtClean="0">
                <a:solidFill>
                  <a:srgbClr val="EE6000"/>
                </a:solidFill>
              </a:rPr>
              <a:t>Социальный </a:t>
            </a:r>
            <a:r>
              <a:rPr lang="ru-RU" sz="2000" dirty="0">
                <a:solidFill>
                  <a:srgbClr val="EE6000"/>
                </a:solidFill>
              </a:rPr>
              <a:t>проект</a:t>
            </a:r>
            <a:br>
              <a:rPr lang="ru-RU" sz="2000" dirty="0">
                <a:solidFill>
                  <a:srgbClr val="EE6000"/>
                </a:solidFill>
              </a:rPr>
            </a:br>
            <a:r>
              <a:rPr lang="ru-RU" sz="2000" i="1" dirty="0" smtClean="0">
                <a:solidFill>
                  <a:srgbClr val="EE6000"/>
                </a:solidFill>
              </a:rPr>
              <a:t> </a:t>
            </a:r>
            <a:r>
              <a:rPr lang="ru-RU" sz="4000" i="1" dirty="0" smtClean="0">
                <a:solidFill>
                  <a:srgbClr val="EE6000"/>
                </a:solidFill>
              </a:rPr>
              <a:t>«Школа в эфире»</a:t>
            </a:r>
            <a:endParaRPr lang="ru-RU" sz="4000" dirty="0">
              <a:solidFill>
                <a:srgbClr val="EE6000"/>
              </a:solidFill>
            </a:endParaRPr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5796136" y="1196752"/>
            <a:ext cx="2808312" cy="86409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группа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РДДМ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Times New Roman" pitchFamily="18" charset="0"/>
                <a:cs typeface="Arial" pitchFamily="34" charset="0"/>
              </a:rPr>
              <a:t>МБОУ СОШ № 3 г. Бийск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Админ\Desktop\item_59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268760"/>
            <a:ext cx="86409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3" y="2348880"/>
            <a:ext cx="1872208" cy="936104"/>
          </a:xfrm>
          <a:prstGeom prst="rect">
            <a:avLst/>
          </a:prstGeom>
        </p:spPr>
      </p:pic>
      <p:pic>
        <p:nvPicPr>
          <p:cNvPr id="10" name="Рисунок 9" descr="Сним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5" y="1196752"/>
            <a:ext cx="3024336" cy="8226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71839" y="2370795"/>
            <a:ext cx="187220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Школьное радио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357430"/>
            <a:ext cx="634876" cy="62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F:\эмблема школ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85728"/>
            <a:ext cx="2468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28728" y="428604"/>
            <a:ext cx="63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Сотрудничество с городскими СМИ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7" name="Picture 1" descr="C:\Users\марина\Desktop\на сайт 17\круглый стол\IMG_9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3321867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96" b="17904"/>
          <a:stretch/>
        </p:blipFill>
        <p:spPr>
          <a:xfrm>
            <a:off x="5292080" y="1000108"/>
            <a:ext cx="3399509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C:\Users\7272~1\AppData\Local\Temp\Rar$DI11.407\PXoRWgPhZNI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5720" y="4285390"/>
            <a:ext cx="3357586" cy="24182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марина\Desktop\на сайт\экскур\11-02-2017_07-10-24\IMG_7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33800" cy="249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8" b="6401"/>
          <a:stretch>
            <a:fillRect/>
          </a:stretch>
        </p:blipFill>
        <p:spPr bwMode="auto">
          <a:xfrm>
            <a:off x="2123728" y="2924944"/>
            <a:ext cx="4248472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357166"/>
            <a:ext cx="8358246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Школьный сайт </a:t>
            </a:r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http://school3.edu22.info</a:t>
            </a:r>
            <a:endParaRPr lang="ru-RU" sz="2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РДДМ МБОУ СОШ № 3 г. Бийск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://vk.com/public58662925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News 7plus 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https://www.youtube.com/channel/UCym6pbjE1maPzWPn8xqz7Lw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Общественный интернет-канал «Бийск на ладони «Будни»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https://vk.com/bsknl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u="sng" dirty="0" smtClean="0"/>
          </a:p>
          <a:p>
            <a:endParaRPr lang="ru-RU" sz="2400" u="sng" dirty="0" smtClean="0"/>
          </a:p>
          <a:p>
            <a:endParaRPr lang="ru-RU" sz="2400" u="sng" dirty="0" smtClean="0"/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126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536" y="1412777"/>
            <a:ext cx="8208714" cy="41764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остав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Медиацентра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52 человека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астер-класс для учащихся школ города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отрудничество с городскими СМИ</a:t>
            </a:r>
          </a:p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величение числа подписчиков:</a:t>
            </a:r>
          </a:p>
          <a:p>
            <a:pPr marL="541338" indent="-180975"/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YouTube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 с 0 до 80</a:t>
            </a:r>
          </a:p>
          <a:p>
            <a:pPr marL="541338" indent="-180975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РДДМ МБОУ СОШ № 3 г. Бийск</a:t>
            </a:r>
          </a:p>
          <a:p>
            <a:pPr marL="541338" indent="-180975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150 до 377</a:t>
            </a:r>
          </a:p>
          <a:p>
            <a:pPr marL="541338" indent="-180975"/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Инстаграм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19 до 100</a:t>
            </a:r>
          </a:p>
          <a:p>
            <a:pPr marL="541338" indent="-180975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3000 просмотров наших видеороликов </a:t>
            </a:r>
          </a:p>
          <a:p>
            <a:endParaRPr lang="ru-RU" sz="32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5536" y="0"/>
            <a:ext cx="8748464" cy="11969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Промежуточные результаты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-54099"/>
            <a:ext cx="8352928" cy="689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реализации проекта: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медиахолдинга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как руководящего органа, который будет координировать работу школьных СМИ;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реорганизация школьных теленовостей, газеты  и группы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Вконтакте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»;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оздать школьное радио;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сотрудничество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Бийскими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СМИ повысит профессионализм  участников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медиахолдинга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увеличение числа реализованных социальных проектов в информационно-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медийном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направлении до 10 проектов;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увеличение доли обучающихся, а также других участников образовательных отношений, занимающихся деятельностью в этом направлении, в том числе, привлечённых к участию в социальных проектах с 15% до 50 %;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рост числа привлечённых к работе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медиахолдинга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40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72 человека;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  достижений в презентации видеопродукции на городском, краевом и федеральном уровне обучающихся с 10% до 25%;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количество планируемых мастер-классов для обучающихся школ города с 2-5;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рост социальной активности обучающихся;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повышение интереса родителей, общественности к работе школьных СМИ.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Перспектива развития проекта: дальнейшая деятельность 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медиахолдинга,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муниципальных, региональных, Всероссийских конкурсах школьных СМИ.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357166"/>
            <a:ext cx="3853662" cy="1500198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0" t="3000" r="3860" b="12999"/>
          <a:stretch>
            <a:fillRect/>
          </a:stretch>
        </p:blipFill>
        <p:spPr bwMode="auto">
          <a:xfrm>
            <a:off x="4500562" y="571480"/>
            <a:ext cx="4046453" cy="2098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r="-3" b="5435"/>
          <a:stretch/>
        </p:blipFill>
        <p:spPr>
          <a:xfrm>
            <a:off x="285720" y="4214818"/>
            <a:ext cx="2732547" cy="1937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7658" r="11121"/>
          <a:stretch/>
        </p:blipFill>
        <p:spPr>
          <a:xfrm>
            <a:off x="6357950" y="2857496"/>
            <a:ext cx="2398284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25" r="12469" b="52"/>
          <a:stretch/>
        </p:blipFill>
        <p:spPr>
          <a:xfrm>
            <a:off x="3286116" y="3143248"/>
            <a:ext cx="2821547" cy="3263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3" descr="E:\DCIM\128_FUJI\DSCF89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85926"/>
            <a:ext cx="3500437" cy="2214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марина\Desktop\на сайт\экскур\11-02-2017_07-10-24\IMG_729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000636"/>
            <a:ext cx="2458042" cy="164022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892480" cy="76517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EE6000"/>
                </a:solidFill>
                <a:latin typeface="Times New Roman" pitchFamily="18" charset="0"/>
                <a:cs typeface="Times New Roman" pitchFamily="18" charset="0"/>
              </a:rPr>
              <a:t>Газета «Содружество»</a:t>
            </a:r>
            <a:endParaRPr lang="ru-RU" b="1" dirty="0">
              <a:solidFill>
                <a:srgbClr val="EE6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6278" t="15152" r="18053" b="5927"/>
          <a:stretch>
            <a:fillRect/>
          </a:stretch>
        </p:blipFill>
        <p:spPr bwMode="auto">
          <a:xfrm>
            <a:off x="0" y="1357313"/>
            <a:ext cx="3489325" cy="2357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/>
          <a:srcRect l="18155" t="16797" r="19253" b="7031"/>
          <a:stretch>
            <a:fillRect/>
          </a:stretch>
        </p:blipFill>
        <p:spPr bwMode="auto">
          <a:xfrm>
            <a:off x="5786414" y="1285860"/>
            <a:ext cx="3357586" cy="2297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 l="35565" t="8984" r="36274" b="20703"/>
          <a:stretch>
            <a:fillRect/>
          </a:stretch>
        </p:blipFill>
        <p:spPr bwMode="auto">
          <a:xfrm>
            <a:off x="3660248" y="1052736"/>
            <a:ext cx="2054760" cy="288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 cstate="print"/>
          <a:srcRect l="35724" t="18750" r="36823" b="11914"/>
          <a:stretch>
            <a:fillRect/>
          </a:stretch>
        </p:blipFill>
        <p:spPr bwMode="auto">
          <a:xfrm>
            <a:off x="3714744" y="4017625"/>
            <a:ext cx="2000264" cy="2840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/>
          <a:srcRect l="20351" t="19727" r="21998" b="8007"/>
          <a:stretch>
            <a:fillRect/>
          </a:stretch>
        </p:blipFill>
        <p:spPr bwMode="auto">
          <a:xfrm>
            <a:off x="5846267" y="4214818"/>
            <a:ext cx="3297733" cy="2324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 cstate="print"/>
          <a:srcRect l="18155" t="16797" r="19253" b="9961"/>
          <a:stretch>
            <a:fillRect/>
          </a:stretch>
        </p:blipFill>
        <p:spPr bwMode="auto">
          <a:xfrm>
            <a:off x="0" y="4071942"/>
            <a:ext cx="3500462" cy="230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3042" y="0"/>
            <a:ext cx="7500958" cy="92868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РДДМ МБОУ СОШ № 3 г. Бийск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4707" t="14648" r="15446" b="9179"/>
          <a:stretch>
            <a:fillRect/>
          </a:stretch>
        </p:blipFill>
        <p:spPr bwMode="auto">
          <a:xfrm>
            <a:off x="827584" y="1268760"/>
            <a:ext cx="3357586" cy="2402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26391" t="13867" r="15959" b="6054"/>
          <a:stretch>
            <a:fillRect/>
          </a:stretch>
        </p:blipFill>
        <p:spPr bwMode="auto">
          <a:xfrm>
            <a:off x="4932040" y="1196752"/>
            <a:ext cx="3384376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 l="26391" t="16797" r="16508" b="6054"/>
          <a:stretch>
            <a:fillRect/>
          </a:stretch>
        </p:blipFill>
        <p:spPr bwMode="auto">
          <a:xfrm>
            <a:off x="755576" y="3933056"/>
            <a:ext cx="3357586" cy="2550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 l="26391" t="20703" r="16508" b="6054"/>
          <a:stretch>
            <a:fillRect/>
          </a:stretch>
        </p:blipFill>
        <p:spPr bwMode="auto">
          <a:xfrm>
            <a:off x="4860032" y="3861048"/>
            <a:ext cx="3522632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Админ\Desktop\item_591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14290"/>
            <a:ext cx="93553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85720" y="182385"/>
            <a:ext cx="850109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</a:p>
          <a:p>
            <a:pPr algn="just"/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оздание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школьного </a:t>
            </a:r>
            <a:r>
              <a:rPr kumimoji="0" lang="ru-RU" sz="2800" i="0" u="none" strike="noStrike" cap="none" normalizeH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медиахолдинга</a:t>
            </a:r>
            <a:r>
              <a:rPr kumimoji="0" lang="ru-RU" sz="2800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Через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значимую, актуальную для школы информационную продукцию, способствовать развитию детского самоуправления. 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Объединение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школьной газеты, школьного радио. группы в социальных сетях и школьных новостей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•Вовлечь учащихся, в работу школьного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медиацентра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Расширить аудиторию получателей информации;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Изучать основы профессий, связанных с деятельностью СМИ;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Повысить качество СМИ в нашей школе;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Сотрудничество с </a:t>
            </a:r>
            <a:r>
              <a:rPr kumimoji="0" lang="ru-RU" sz="240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Бийскими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СМИ.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428604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Первое заседание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Медиацентра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информационно-медийное\заседание медиацентр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46" y="1428736"/>
            <a:ext cx="4048153" cy="2277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информационно-медийное\заседание медиацентр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4071966" cy="2290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E:\информационно-медийное\заседание медиацентр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005064"/>
            <a:ext cx="4214842" cy="2370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094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Снимо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509120"/>
            <a:ext cx="2592288" cy="739781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940152" y="4509120"/>
            <a:ext cx="2520280" cy="79208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РДДМ МБОУ СОШ № 3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929688" cy="12858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информационно-медийного направления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857620" y="1268760"/>
            <a:ext cx="1571636" cy="1500198"/>
          </a:xfrm>
          <a:prstGeom prst="ellipse">
            <a:avLst/>
          </a:prstGeom>
          <a:solidFill>
            <a:schemeClr val="bg1"/>
          </a:solidFill>
          <a:ln w="4445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ЛИДЕР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5486359"/>
            <a:ext cx="2054696" cy="88705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cxnSp>
        <p:nvCxnSpPr>
          <p:cNvPr id="18" name="Прямая со стрелкой 17"/>
          <p:cNvCxnSpPr>
            <a:stCxn id="11" idx="4"/>
          </p:cNvCxnSpPr>
          <p:nvPr/>
        </p:nvCxnSpPr>
        <p:spPr>
          <a:xfrm>
            <a:off x="4643438" y="2768958"/>
            <a:ext cx="0" cy="44401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2" idx="3"/>
            <a:endCxn id="14" idx="0"/>
          </p:cNvCxnSpPr>
          <p:nvPr/>
        </p:nvCxnSpPr>
        <p:spPr>
          <a:xfrm flipH="1">
            <a:off x="1979712" y="3758435"/>
            <a:ext cx="576064" cy="75068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779912" y="4293096"/>
            <a:ext cx="0" cy="11521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2" idx="0"/>
            <a:endCxn id="16" idx="0"/>
          </p:cNvCxnSpPr>
          <p:nvPr/>
        </p:nvCxnSpPr>
        <p:spPr>
          <a:xfrm>
            <a:off x="6650827" y="3758435"/>
            <a:ext cx="549465" cy="75068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5" name="Рисунок 14" descr="C:\Users\Админ\Desktop\item_59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429132"/>
            <a:ext cx="515456" cy="50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16016" y="5445224"/>
            <a:ext cx="2232248" cy="936104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радио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148064" y="4293096"/>
            <a:ext cx="0" cy="115212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88024" y="5517232"/>
            <a:ext cx="792087" cy="79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Шестиугольник 11"/>
          <p:cNvSpPr/>
          <p:nvPr/>
        </p:nvSpPr>
        <p:spPr>
          <a:xfrm>
            <a:off x="2555776" y="3212976"/>
            <a:ext cx="4095051" cy="1090918"/>
          </a:xfrm>
          <a:prstGeom prst="hexagon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МЕДИАХОЛДИНГ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79296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социально значимых проектов в области молодежной политики</a:t>
            </a:r>
          </a:p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 descr="C:\Users\марина\Desktop\на сайт 17\в группу грант\Begjsee_DU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491880" y="2348880"/>
            <a:ext cx="5321169" cy="2520280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23528" y="1628800"/>
          <a:ext cx="3240360" cy="4491242"/>
        </p:xfrm>
        <a:graphic>
          <a:graphicData uri="http://schemas.openxmlformats.org/presentationml/2006/ole">
            <p:oleObj spid="_x0000_s1040" name="Acrobat Document" r:id="rId4" imgW="5772146" imgH="8000831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5" name="Picture 17" descr="C:\Users\марина\Desktop\газета\IMG_2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2838217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26" name="Picture 18" descr="C:\Users\марина\Desktop\газета\IMG_2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3286148" cy="2671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4" cstate="print"/>
          <a:srcRect b="5524"/>
          <a:stretch>
            <a:fillRect/>
          </a:stretch>
        </p:blipFill>
        <p:spPr bwMode="auto">
          <a:xfrm>
            <a:off x="4139952" y="3429000"/>
            <a:ext cx="4472569" cy="2519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4" descr="E:\DCIM\128_FUJI\DSCF89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4286256"/>
            <a:ext cx="2952329" cy="2095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EE6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959</TotalTime>
  <Words>312</Words>
  <Application>Microsoft Office PowerPoint</Application>
  <PresentationFormat>Экран (4:3)</PresentationFormat>
  <Paragraphs>68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Аспект</vt:lpstr>
      <vt:lpstr>Acrobat Document</vt:lpstr>
      <vt:lpstr>Муниципальное бюджетное общеобразовательное учреждение  «Средняя общеобразовательная школа № 3»  города Бийска Алтайского края   Совет старшеклассников Социальный проект  «Школа в эфире»</vt:lpstr>
      <vt:lpstr>Слайд 2</vt:lpstr>
      <vt:lpstr>Газета «Содружество»</vt:lpstr>
      <vt:lpstr>Группа РДДМ МБОУ СОШ № 3 г. Бийск</vt:lpstr>
      <vt:lpstr>Слайд 5</vt:lpstr>
      <vt:lpstr>Слайд 6</vt:lpstr>
      <vt:lpstr>Структура  информационно-медийного направления</vt:lpstr>
      <vt:lpstr>Слайд 8</vt:lpstr>
      <vt:lpstr>Слайд 9</vt:lpstr>
      <vt:lpstr>Слайд 10</vt:lpstr>
      <vt:lpstr>Слайд 11</vt:lpstr>
      <vt:lpstr>Промежуточные результаты 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«Средняя общеобразовательная школа № 3»  города Бийска Алтайского края   детская  организация «Содружество»   Социальный проект   «В ритме событий»</dc:title>
  <dc:creator>Админ</dc:creator>
  <cp:lastModifiedBy>марина</cp:lastModifiedBy>
  <cp:revision>138</cp:revision>
  <dcterms:created xsi:type="dcterms:W3CDTF">2017-03-09T05:27:01Z</dcterms:created>
  <dcterms:modified xsi:type="dcterms:W3CDTF">2023-05-14T06:02:14Z</dcterms:modified>
</cp:coreProperties>
</file>