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BD73-86E2-47A1-95D7-3DBAB95ABFE3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8DA9-BDC6-44C6-9360-55477F1CCD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2415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0CCA-192A-49DB-92B8-01F5984572D9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5AFDE-3A60-4E90-B235-51D27B218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29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35BF-F841-4386-9C4C-84F9F739B7CA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2A96-E6F8-4A70-934A-32D0B66A1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769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82D1-8F47-43D3-BE4E-C171419D2CEA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CFC4-1B1B-4445-B5A7-35FEA8FE03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7335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B347-48FC-4B2E-B85E-8E55F95DEE1C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C7CC-200E-4CC4-93D8-B65920467C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6423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A424-DB04-481E-A06A-762B74236091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EED7-FE01-4413-A357-AEDD7BD1E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39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651C-EBCD-4F71-A840-923DACAA0D3E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13187-29FB-4150-9BCA-50EEC331D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592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3545-D110-4651-92EA-0A130162B8F8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1D99-0BE8-4B1E-9F62-E71ED10B5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160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15DF-0EFE-4501-8131-91E40F6E50E4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1135-9B79-44BA-95BF-14C3A9E344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740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8BE2-1C1C-45AC-9EC0-7406D82CC95C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9F18-3A03-454E-B019-8B7B4D0C4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6643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08F7-B31C-472A-87F6-5E1E13DFEB0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15098-8E39-4CCF-B02C-6E4A1F8E65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5705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B5700B-44DF-47B4-9DA2-EBC304F82EE0}" type="datetimeFigureOut">
              <a:rPr lang="ru-RU"/>
              <a:pPr>
                <a:defRPr/>
              </a:pPr>
              <a:t>14.05.2023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panose="020B0604030504040204" pitchFamily="34" charset="0"/>
              </a:defRPr>
            </a:lvl1pPr>
          </a:lstStyle>
          <a:p>
            <a:fld id="{DD03E970-2AB3-4C8F-9B18-D016C7A753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74" r:id="rId7"/>
    <p:sldLayoutId id="2147483669" r:id="rId8"/>
    <p:sldLayoutId id="2147483675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s://shkola3bijsk-r22.gosweb.gosuslugi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58662925" TargetMode="External"/><Relationship Id="rId2" Type="http://schemas.openxmlformats.org/officeDocument/2006/relationships/hyperlink" Target="https://shkola3bijsk-r22.gosweb.gosuslugi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4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569325" cy="3311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EE6000"/>
                </a:solidFill>
              </a:rPr>
              <a:t>Муниципальное бюджетное общеобразовательное учреждение </a:t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dirty="0">
                <a:solidFill>
                  <a:srgbClr val="EE6000"/>
                </a:solidFill>
              </a:rPr>
              <a:t>«Средняя общеобразовательная школа № 3» </a:t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dirty="0">
                <a:solidFill>
                  <a:srgbClr val="EE6000"/>
                </a:solidFill>
              </a:rPr>
              <a:t>города Бийска Алтайского края</a:t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dirty="0">
                <a:solidFill>
                  <a:srgbClr val="EE6000"/>
                </a:solidFill>
              </a:rPr>
              <a:t> </a:t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dirty="0" smtClean="0">
                <a:solidFill>
                  <a:srgbClr val="EE6000"/>
                </a:solidFill>
              </a:rPr>
              <a:t>Совет старшеклассников</a:t>
            </a:r>
            <a:r>
              <a:rPr lang="ru-RU" sz="2000" dirty="0">
                <a:solidFill>
                  <a:srgbClr val="EE6000"/>
                </a:solidFill>
              </a:rPr>
              <a:t/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dirty="0">
                <a:solidFill>
                  <a:srgbClr val="EE6000"/>
                </a:solidFill>
              </a:rPr>
              <a:t> </a:t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dirty="0">
                <a:solidFill>
                  <a:srgbClr val="EE6000"/>
                </a:solidFill>
              </a:rPr>
              <a:t>Социальный проект</a:t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2000" i="1" dirty="0">
                <a:solidFill>
                  <a:srgbClr val="EE6000"/>
                </a:solidFill>
              </a:rPr>
              <a:t> </a:t>
            </a:r>
            <a:r>
              <a:rPr lang="ru-RU" sz="2000" dirty="0">
                <a:solidFill>
                  <a:srgbClr val="EE6000"/>
                </a:solidFill>
              </a:rPr>
              <a:t/>
            </a:r>
            <a:br>
              <a:rPr lang="ru-RU" sz="2000" dirty="0">
                <a:solidFill>
                  <a:srgbClr val="EE6000"/>
                </a:solidFill>
              </a:rPr>
            </a:br>
            <a:r>
              <a:rPr lang="ru-RU" sz="4000" i="1" dirty="0">
                <a:solidFill>
                  <a:srgbClr val="EE6000"/>
                </a:solidFill>
              </a:rPr>
              <a:t>«В ритме событий»</a:t>
            </a:r>
            <a:endParaRPr lang="ru-RU" sz="4000" dirty="0">
              <a:solidFill>
                <a:srgbClr val="EE6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658667"/>
            <a:ext cx="5256212" cy="186667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Шуваева Марина</a:t>
            </a:r>
            <a:r>
              <a:rPr lang="ru-RU" sz="2400" b="1" dirty="0" smtClean="0"/>
              <a:t>, председатель Совета старшеклассников</a:t>
            </a:r>
            <a:endParaRPr lang="ru-RU" sz="2400" b="1" dirty="0"/>
          </a:p>
        </p:txBody>
      </p:sp>
      <p:pic>
        <p:nvPicPr>
          <p:cNvPr id="13315" name="Рисунок 5" descr="E:\проект теле\news7+ (#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333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60438" y="357188"/>
            <a:ext cx="8183562" cy="6429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1600">
                <a:solidFill>
                  <a:schemeClr val="tx1"/>
                </a:solidFill>
                <a:effectLst/>
              </a:rPr>
              <a:t>Рекламный видео ролик о наборе учащихся в телевизионную группу</a:t>
            </a:r>
          </a:p>
        </p:txBody>
      </p:sp>
      <p:pic>
        <p:nvPicPr>
          <p:cNvPr id="21506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052736"/>
            <a:ext cx="38576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290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5" descr="F:\проект теле\IMG_9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234905" cy="3030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928938" y="5929313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  <a:latin typeface="Verdana" panose="020B0604030504040204" pitchFamily="34" charset="0"/>
              </a:rPr>
              <a:t>Телевизионная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23528" y="428625"/>
            <a:ext cx="8820472" cy="857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tx1"/>
                </a:solidFill>
                <a:effectLst/>
              </a:rPr>
              <a:t>Посещение </a:t>
            </a:r>
            <a:r>
              <a:rPr lang="ru-RU" altLang="ru-RU" sz="2400" dirty="0" err="1">
                <a:solidFill>
                  <a:schemeClr val="tx1"/>
                </a:solidFill>
                <a:effectLst/>
              </a:rPr>
              <a:t>медиафорума</a:t>
            </a:r>
            <a:r>
              <a:rPr lang="ru-RU" altLang="ru-RU" sz="2400" dirty="0">
                <a:solidFill>
                  <a:schemeClr val="tx1"/>
                </a:solidFill>
                <a:effectLst/>
              </a:rPr>
              <a:t> «В ритме </a:t>
            </a:r>
            <a:r>
              <a:rPr lang="ru-RU" altLang="ru-RU" sz="2400" dirty="0" smtClean="0">
                <a:solidFill>
                  <a:schemeClr val="tx1"/>
                </a:solidFill>
                <a:effectLst/>
              </a:rPr>
              <a:t>жизни» </a:t>
            </a:r>
            <a:r>
              <a:rPr lang="ru-RU" altLang="ru-RU" sz="2400" dirty="0">
                <a:solidFill>
                  <a:schemeClr val="tx1"/>
                </a:solidFill>
                <a:effectLst/>
              </a:rPr>
              <a:t>в городе Барнауле</a:t>
            </a:r>
          </a:p>
        </p:txBody>
      </p:sp>
      <p:pic>
        <p:nvPicPr>
          <p:cNvPr id="22530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61048"/>
            <a:ext cx="4291012" cy="2643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571875" cy="2071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405188" cy="1928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71937" cy="2357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марина\Desktop\на сайт\экскур\11-02-2017_07-10-24\IMG_7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778599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 descr="C:\Users\марина\Desktop\на сайт\экскур\11-02-2017_07-10-24\IMG_7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733800" cy="24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748464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>
                <a:solidFill>
                  <a:schemeClr val="tx1"/>
                </a:solidFill>
                <a:effectLst/>
              </a:rPr>
              <a:t>Экскурсия в </a:t>
            </a:r>
            <a:r>
              <a:rPr lang="ru-RU" sz="2700" dirty="0" err="1">
                <a:solidFill>
                  <a:schemeClr val="tx1"/>
                </a:solidFill>
                <a:effectLst/>
              </a:rPr>
              <a:t>Бийскую</a:t>
            </a:r>
            <a:r>
              <a:rPr lang="ru-RU" sz="2700" dirty="0">
                <a:solidFill>
                  <a:schemeClr val="tx1"/>
                </a:solidFill>
                <a:effectLst/>
              </a:rPr>
              <a:t> </a:t>
            </a:r>
            <a:r>
              <a:rPr lang="ru-RU" sz="2700" dirty="0" err="1">
                <a:solidFill>
                  <a:schemeClr val="tx1"/>
                </a:solidFill>
                <a:effectLst/>
              </a:rPr>
              <a:t>медиагруппу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3556" name="Picture 1" descr="C:\Users\марина\Desktop\на сайт\экскур\11-02-2017_07-10-24\IMG_729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3789040"/>
            <a:ext cx="4251325" cy="2836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E:\DCIM\128_FUJI\DSCF8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500437" cy="2214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Рисунок 4" descr="E:\DCIM\128_FUJI\DSCF8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35363" cy="2214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23528" y="332656"/>
            <a:ext cx="8820472" cy="857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tx1"/>
                </a:solidFill>
                <a:effectLst/>
              </a:rPr>
              <a:t>Создание </a:t>
            </a:r>
            <a:r>
              <a:rPr lang="ru-RU" altLang="ru-RU" sz="2400" dirty="0" err="1">
                <a:solidFill>
                  <a:schemeClr val="tx1"/>
                </a:solidFill>
                <a:effectLst/>
              </a:rPr>
              <a:t>пилотного</a:t>
            </a:r>
            <a:r>
              <a:rPr lang="ru-RU" altLang="ru-RU" sz="2400" dirty="0">
                <a:solidFill>
                  <a:schemeClr val="tx1"/>
                </a:solidFill>
                <a:effectLst/>
              </a:rPr>
              <a:t> выпуска школьных новостей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2357430"/>
            <a:ext cx="8496944" cy="4239922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b="1" dirty="0" smtClean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b="1" dirty="0" smtClean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/>
              <a:t>школьный сайт </a:t>
            </a:r>
            <a:r>
              <a:rPr lang="en-US" sz="2200" b="1" dirty="0" smtClean="0">
                <a:hlinkClick r:id="rId4"/>
              </a:rPr>
              <a:t>https://shkola3bijsk-r22.gosweb.gosuslugi.ru</a:t>
            </a:r>
            <a:r>
              <a:rPr lang="en-US" sz="2200" b="1" dirty="0" smtClean="0">
                <a:hlinkClick r:id="rId4"/>
              </a:rPr>
              <a:t>/</a:t>
            </a:r>
            <a:r>
              <a:rPr lang="ru-RU" sz="2200" b="1" dirty="0" smtClean="0"/>
              <a:t> </a:t>
            </a:r>
            <a:endParaRPr lang="ru-RU" sz="2200" b="1" dirty="0"/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/>
              <a:t> </a:t>
            </a:r>
            <a:endParaRPr lang="ru-RU" sz="2200" b="1" dirty="0"/>
          </a:p>
        </p:txBody>
      </p:sp>
      <p:pic>
        <p:nvPicPr>
          <p:cNvPr id="24581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143250"/>
            <a:ext cx="423545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F:\проект теле\IMG_20170221_104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16844" cy="2833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23528" y="188640"/>
            <a:ext cx="8820472" cy="857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tx1"/>
                </a:solidFill>
                <a:effectLst/>
              </a:rPr>
              <a:t>Показ новостей «</a:t>
            </a:r>
            <a:r>
              <a:rPr lang="en-US" altLang="ru-RU" sz="3200" dirty="0">
                <a:solidFill>
                  <a:schemeClr val="tx1"/>
                </a:solidFill>
                <a:effectLst/>
              </a:rPr>
              <a:t>NEWS 7+</a:t>
            </a:r>
            <a:r>
              <a:rPr lang="ru-RU" altLang="ru-RU" sz="3200" dirty="0">
                <a:solidFill>
                  <a:schemeClr val="tx1"/>
                </a:solidFill>
                <a:effectLst/>
              </a:rPr>
              <a:t>»</a:t>
            </a:r>
          </a:p>
        </p:txBody>
      </p:sp>
      <p:pic>
        <p:nvPicPr>
          <p:cNvPr id="25603" name="Рисунок 3" descr="F:\проект теле\IMG_20170221_103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3710756" cy="2613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89" name="Picture 1" descr="C:\Users\Админ\Desktop\проект теле\фото показ вторыхт новостей\IMG_20170321_08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399593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501063" cy="1643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100" dirty="0">
                <a:solidFill>
                  <a:srgbClr val="EE6000"/>
                </a:solidFill>
              </a:rPr>
              <a:t>Ресурсы, необходимые для реализации проекта:</a:t>
            </a:r>
            <a:r>
              <a:rPr lang="ru-RU" dirty="0">
                <a:solidFill>
                  <a:srgbClr val="EE6000"/>
                </a:solidFill>
              </a:rPr>
              <a:t/>
            </a:r>
            <a:br>
              <a:rPr lang="ru-RU" dirty="0">
                <a:solidFill>
                  <a:srgbClr val="EE6000"/>
                </a:solidFill>
              </a:rPr>
            </a:br>
            <a:endParaRPr lang="ru-RU" dirty="0">
              <a:solidFill>
                <a:srgbClr val="EE6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501062" cy="4968552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учащиеся школы;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 школы;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материально-техническая база школы: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видеокамера -1 шт.,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фотоаппарат -1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кабинет с выходом в Интернет;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широкоформатный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  в фойе школы;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 кабинете проектор, экран,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компьютер;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сопутствующее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флэшкарты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накопители)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428625"/>
            <a:ext cx="8501062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>
                <a:solidFill>
                  <a:srgbClr val="EE6000"/>
                </a:solidFill>
              </a:rPr>
              <a:t>Информационное обеспечение реализации проекта</a:t>
            </a:r>
            <a:r>
              <a:rPr lang="ru-RU" dirty="0">
                <a:solidFill>
                  <a:srgbClr val="EE6000"/>
                </a:solidFill>
              </a:rPr>
              <a:t/>
            </a:r>
            <a:br>
              <a:rPr lang="ru-RU" dirty="0">
                <a:solidFill>
                  <a:srgbClr val="EE6000"/>
                </a:solidFill>
              </a:rPr>
            </a:br>
            <a:endParaRPr lang="ru-RU" dirty="0">
              <a:solidFill>
                <a:srgbClr val="EE6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178621261"/>
              </p:ext>
            </p:extLst>
          </p:nvPr>
        </p:nvGraphicFramePr>
        <p:xfrm>
          <a:off x="449795" y="980729"/>
          <a:ext cx="8244409" cy="5904233"/>
        </p:xfrm>
        <a:graphic>
          <a:graphicData uri="http://schemas.openxmlformats.org/drawingml/2006/table">
            <a:tbl>
              <a:tblPr/>
              <a:tblGrid>
                <a:gridCol w="791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7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4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1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2881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этапа проекта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СМИ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изложения материала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584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Подготовительный 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газета «Содружество»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о старте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881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https://shkola3bijsk-r22.gosweb.gosuslugi.ru/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322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РДДМ МБОУ СОШ № 3 г. Бийск </a:t>
                      </a:r>
                      <a:r>
                        <a:rPr kumimoji="0" lang="ru-RU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kumimoji="0" lang="ru-RU" altLang="ru-RU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://vk.com/public58662925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584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газета «Содружество»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и видеосюжет о посещении краевого медиафорума и Бийской медиагруппы с фотографиями,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837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сайт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4322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РДДМ МБОУ СОШ № 3 г. Бийск </a:t>
                      </a:r>
                      <a:r>
                        <a:rPr kumimoji="0" lang="ru-RU" alt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</a:t>
                      </a:r>
                      <a:r>
                        <a:rPr kumimoji="0" lang="ru-RU" altLang="ru-RU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://vk.com/public58662925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4322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Бийская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медиагруппа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 «Будни»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2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3573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rgbClr val="EE6000"/>
                </a:solidFill>
              </a:rPr>
              <a:t>Ожидаемые результаты реализации проекта:</a:t>
            </a:r>
            <a:endParaRPr lang="ru-RU" dirty="0">
              <a:solidFill>
                <a:srgbClr val="EE600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397875" cy="4187825"/>
          </a:xfrm>
        </p:spPr>
        <p:txBody>
          <a:bodyPr/>
          <a:lstStyle/>
          <a:p>
            <a:pPr eaLnBrk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телевизионной группы</a:t>
            </a:r>
          </a:p>
          <a:p>
            <a:pPr eaLnBrk="1">
              <a:buFont typeface="Wingdings 2" panose="05020102010507070707" pitchFamily="18" charset="2"/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учащихся в общественную жизнь школы, города</a:t>
            </a:r>
          </a:p>
          <a:p>
            <a:pPr eaLnBrk="1">
              <a:buFont typeface="Wingdings 2" panose="05020102010507070707" pitchFamily="18" charset="2"/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показ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 школьных новостей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rgbClr val="EE6000"/>
                </a:solidFill>
              </a:rPr>
              <a:t>Подведение итогов проекта</a:t>
            </a:r>
            <a:br>
              <a:rPr lang="ru-RU" dirty="0">
                <a:solidFill>
                  <a:srgbClr val="EE6000"/>
                </a:solidFill>
              </a:rPr>
            </a:br>
            <a:endParaRPr lang="ru-RU" dirty="0">
              <a:solidFill>
                <a:srgbClr val="EE6000"/>
              </a:solidFill>
            </a:endParaRPr>
          </a:p>
        </p:txBody>
      </p:sp>
      <p:graphicFrame>
        <p:nvGraphicFramePr>
          <p:cNvPr id="29718" name="Object 22"/>
          <p:cNvGraphicFramePr>
            <a:graphicFrameLocks noGrp="1"/>
          </p:cNvGraphicFramePr>
          <p:nvPr>
            <p:ph sz="half" idx="1"/>
          </p:nvPr>
        </p:nvGraphicFramePr>
        <p:xfrm>
          <a:off x="4521200" y="520700"/>
          <a:ext cx="3316288" cy="2816225"/>
        </p:xfrm>
        <a:graphic>
          <a:graphicData uri="http://schemas.openxmlformats.org/presentationml/2006/ole">
            <p:oleObj spid="_x0000_s29741" r:id="rId3" imgW="3316511" imgH="2816596" progId="Excel.Sheet.8">
              <p:embed/>
            </p:oleObj>
          </a:graphicData>
        </a:graphic>
      </p:graphicFrame>
      <p:sp>
        <p:nvSpPr>
          <p:cNvPr id="29720" name="Rectangle 1"/>
          <p:cNvSpPr>
            <a:spLocks noChangeArrowheads="1"/>
          </p:cNvSpPr>
          <p:nvPr/>
        </p:nvSpPr>
        <p:spPr bwMode="auto">
          <a:xfrm>
            <a:off x="428625" y="1143000"/>
            <a:ext cx="3929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1.   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Было ли тебе интересно смотреть телепередачу «Школьные новости»?</a:t>
            </a:r>
          </a:p>
          <a:p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1" name="TextBox 9"/>
          <p:cNvSpPr txBox="1">
            <a:spLocks noChangeArrowheads="1"/>
          </p:cNvSpPr>
          <p:nvPr/>
        </p:nvSpPr>
        <p:spPr bwMode="auto">
          <a:xfrm>
            <a:off x="571500" y="1643063"/>
            <a:ext cx="3500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Хотите ли вы видеть новые выпуски нашей телепередачи?</a:t>
            </a:r>
            <a:b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62589491"/>
              </p:ext>
            </p:extLst>
          </p:nvPr>
        </p:nvGraphicFramePr>
        <p:xfrm>
          <a:off x="431540" y="2852937"/>
          <a:ext cx="8280920" cy="36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14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трудности</a:t>
                      </a:r>
                    </a:p>
                  </a:txBody>
                  <a:tcPr marL="88205" marR="88205" marT="44100" marB="44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научились</a:t>
                      </a:r>
                    </a:p>
                  </a:txBody>
                  <a:tcPr marL="88205" marR="88205" marT="44100" marB="441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28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 опыта по созданию телепередачи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05" marR="88205" marT="44100" marB="44100"/>
                </a:tc>
                <a:tc>
                  <a:txBody>
                    <a:bodyPr/>
                    <a:lstStyle/>
                    <a:p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проводить социологический опрос, обрабатывать информацию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05" marR="88205" marT="44100" marB="441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8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отбор приоритетной информации для новостей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05" marR="88205" marT="44100" marB="44100"/>
                </a:tc>
                <a:tc>
                  <a:txBody>
                    <a:bodyPr/>
                    <a:lstStyle/>
                    <a:p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добывать и отбирать нужный материал для выпуска новостей, систематизировать его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05" marR="88205" marT="44100" marB="441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5141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8205" marR="88205" marT="44100" marB="44100"/>
                </a:tc>
                <a:tc>
                  <a:txBody>
                    <a:bodyPr/>
                    <a:lstStyle/>
                    <a:p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научились общаться, брать интервью, монтировать видео, писать сценарий новостей, вести «деловые переговоры» с администрацией</a:t>
                      </a:r>
                      <a:endParaRPr lang="ru-RU" sz="1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205" marR="88205" marT="44100" marB="441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28625" y="500063"/>
            <a:ext cx="8715375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rgbClr val="EE6000"/>
                </a:solidFill>
              </a:rPr>
              <a:t>Перспективы дальнейшего развития проекта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Содержимое 10"/>
          <p:cNvSpPr>
            <a:spLocks noGrp="1"/>
          </p:cNvSpPr>
          <p:nvPr>
            <p:ph idx="4294967295"/>
          </p:nvPr>
        </p:nvSpPr>
        <p:spPr>
          <a:xfrm>
            <a:off x="-297" y="1241028"/>
            <a:ext cx="4572297" cy="521230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Создание телевизионной группы позволит выпускать школьные теленовости регулярно. Наличие в школе теленовостей  позволит решить проблемы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информированием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 самых важных и значимых событиях, происходящих в классах,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способствовать вовлечению ребят в жизнь школы. Дальнейший выпуск новостей 1 раз в две недели, вовлечение учащихся в процесс создания новостей, учёба телевизионной группы, сотрудничество с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Бийской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медиагруппой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44008" y="1484784"/>
            <a:ext cx="4032448" cy="4993239"/>
            <a:chOff x="4786311" y="1628800"/>
            <a:chExt cx="3929063" cy="4865221"/>
          </a:xfrm>
        </p:grpSpPr>
        <p:pic>
          <p:nvPicPr>
            <p:cNvPr id="30723" name="Picture 2" descr="C:\Users\марина\Desktop\IMG_20170303_15594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214" b="25675"/>
            <a:stretch/>
          </p:blipFill>
          <p:spPr bwMode="auto">
            <a:xfrm>
              <a:off x="4786311" y="1628800"/>
              <a:ext cx="3929063" cy="19184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E6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11" y="3547224"/>
              <a:ext cx="3929063" cy="294679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EE6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EE6000"/>
                </a:solidFill>
              </a:rPr>
              <a:t>Актуальность проекта</a:t>
            </a:r>
            <a:br>
              <a:rPr lang="ru-RU" dirty="0">
                <a:solidFill>
                  <a:srgbClr val="EE6000"/>
                </a:solidFill>
              </a:rPr>
            </a:br>
            <a:endParaRPr lang="ru-RU" dirty="0">
              <a:solidFill>
                <a:srgbClr val="EE600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50825" y="1000125"/>
            <a:ext cx="8435975" cy="552450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Совете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мы проанализировали  пути развития всех направлений в школе, и    пришли к выводу, что информационно-медийное направление недостаточно развито в нашей школе.</a:t>
            </a:r>
          </a:p>
        </p:txBody>
      </p:sp>
      <p:pic>
        <p:nvPicPr>
          <p:cNvPr id="14339" name="Рисунок 3" descr="F:\проект теле\фото\DSCF8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176713" cy="2859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F:\проект теле\фото\DSCF8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890963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5" descr="E:\DCIM\128_FUJI\DSCF8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877863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Рисунок 3" descr="F:\проект теле\фото\DSCF8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825662" cy="269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E6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татистика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16"/>
          <a:stretch/>
        </p:blipFill>
        <p:spPr bwMode="auto">
          <a:xfrm>
            <a:off x="323528" y="404664"/>
            <a:ext cx="857644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E6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94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83563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EE6000"/>
                </a:solidFill>
              </a:rPr>
              <a:t>Анкетирование учащихся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63" y="1143000"/>
            <a:ext cx="3932237" cy="1006475"/>
          </a:xfrm>
        </p:spPr>
        <p:txBody>
          <a:bodyPr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Знаешь ли ты, что в нашей школе есть газета и официальная группа в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6394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1214438"/>
            <a:ext cx="3932237" cy="792162"/>
          </a:xfrm>
        </p:spPr>
        <p:txBody>
          <a:bodyPr/>
          <a:lstStyle/>
          <a:p>
            <a:pPr algn="ctr" eaLnBrk="1" hangingPunct="1"/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Читаешь ли ты школьную газету?</a:t>
            </a:r>
          </a:p>
          <a:p>
            <a:pPr eaLnBrk="1" hangingPunct="1"/>
            <a:endParaRPr lang="ru-RU" altLang="ru-RU"/>
          </a:p>
        </p:txBody>
      </p:sp>
      <p:graphicFrame>
        <p:nvGraphicFramePr>
          <p:cNvPr id="16390" name="Object 6"/>
          <p:cNvGraphicFramePr>
            <a:graphicFrameLocks noGrp="1"/>
          </p:cNvGraphicFramePr>
          <p:nvPr>
            <p:ph sz="quarter" idx="4"/>
          </p:nvPr>
        </p:nvGraphicFramePr>
        <p:xfrm>
          <a:off x="4592638" y="2235200"/>
          <a:ext cx="4033837" cy="3590925"/>
        </p:xfrm>
        <a:graphic>
          <a:graphicData uri="http://schemas.openxmlformats.org/presentationml/2006/ole">
            <p:oleObj spid="_x0000_s16399" r:id="rId3" imgW="4035902" imgH="3590855" progId="Excel.Sheet.8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Grp="1"/>
          </p:cNvGraphicFramePr>
          <p:nvPr>
            <p:ph sz="quarter" idx="2"/>
          </p:nvPr>
        </p:nvGraphicFramePr>
        <p:xfrm>
          <a:off x="449263" y="2235200"/>
          <a:ext cx="4033837" cy="3590925"/>
        </p:xfrm>
        <a:graphic>
          <a:graphicData uri="http://schemas.openxmlformats.org/presentationml/2006/ole">
            <p:oleObj spid="_x0000_s16400" r:id="rId4" imgW="4029805" imgH="35908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83563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EE6000"/>
                </a:solidFill>
              </a:rPr>
              <a:t>Анкетирование учащихся</a:t>
            </a:r>
          </a:p>
        </p:txBody>
      </p:sp>
      <p:sp>
        <p:nvSpPr>
          <p:cNvPr id="17417" name="Текст 5"/>
          <p:cNvSpPr>
            <a:spLocks noGrp="1"/>
          </p:cNvSpPr>
          <p:nvPr>
            <p:ph type="body" idx="1"/>
          </p:nvPr>
        </p:nvSpPr>
        <p:spPr>
          <a:xfrm>
            <a:off x="500063" y="1143000"/>
            <a:ext cx="3932237" cy="1006475"/>
          </a:xfrm>
        </p:spPr>
        <p:txBody>
          <a:bodyPr/>
          <a:lstStyle/>
          <a:p>
            <a:pPr algn="ctr" eaLnBrk="1" hangingPunct="1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Заходишь ли ты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741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1500188"/>
            <a:ext cx="3932237" cy="720725"/>
          </a:xfrm>
        </p:spPr>
        <p:txBody>
          <a:bodyPr/>
          <a:lstStyle/>
          <a:p>
            <a:pPr eaLnBrk="1" hangingPunct="1"/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 ли тебя школьная жизнь?</a:t>
            </a:r>
          </a:p>
          <a:p>
            <a:pPr eaLnBrk="1" hangingPunct="1"/>
            <a:endParaRPr lang="ru-RU" altLang="ru-RU"/>
          </a:p>
        </p:txBody>
      </p:sp>
      <p:graphicFrame>
        <p:nvGraphicFramePr>
          <p:cNvPr id="17414" name="Object 6"/>
          <p:cNvGraphicFramePr>
            <a:graphicFrameLocks noGrp="1"/>
          </p:cNvGraphicFramePr>
          <p:nvPr>
            <p:ph sz="quarter" idx="4"/>
          </p:nvPr>
        </p:nvGraphicFramePr>
        <p:xfrm>
          <a:off x="4949825" y="2378075"/>
          <a:ext cx="3676650" cy="3305175"/>
        </p:xfrm>
        <a:graphic>
          <a:graphicData uri="http://schemas.openxmlformats.org/presentationml/2006/ole">
            <p:oleObj spid="_x0000_s17423" r:id="rId3" imgW="3676207" imgH="3304318" progId="Excel.Sheet.8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Grp="1"/>
          </p:cNvGraphicFramePr>
          <p:nvPr>
            <p:ph sz="quarter" idx="2"/>
          </p:nvPr>
        </p:nvGraphicFramePr>
        <p:xfrm>
          <a:off x="449263" y="2163763"/>
          <a:ext cx="4316412" cy="3662362"/>
        </p:xfrm>
        <a:graphic>
          <a:graphicData uri="http://schemas.openxmlformats.org/presentationml/2006/ole">
            <p:oleObj spid="_x0000_s17424" r:id="rId4" imgW="4316342" imgH="366401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0219" y="764704"/>
            <a:ext cx="8183562" cy="102009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EE6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200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телевизионную группу для выпуска школьных новостей.</a:t>
            </a: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625" y="1928813"/>
            <a:ext cx="8183563" cy="4500562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600" b="1" dirty="0">
                <a:solidFill>
                  <a:srgbClr val="EE6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600" dirty="0">
              <a:solidFill>
                <a:srgbClr val="EE6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провести анкетирование среди учащихся 7-11 классов  «СМИ в школе» для того, чтобы определить круг их интересов;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снять видео рекламу для привлечения учащихся в телевизионную группу;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разработать «Кодекс чести» для телевизионной группы;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посетить в городе Барнауле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медиафорум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Бийскую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медиагруппу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для обучения телевизионной группы;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снять и показать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выпуск школьных новостей.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EE6000"/>
                </a:solidFill>
              </a:rPr>
              <a:t>Проектные группы</a:t>
            </a:r>
            <a:br>
              <a:rPr lang="ru-RU" sz="4000" dirty="0">
                <a:solidFill>
                  <a:srgbClr val="EE6000"/>
                </a:solidFill>
              </a:rPr>
            </a:br>
            <a:endParaRPr lang="ru-RU" sz="4000" dirty="0">
              <a:solidFill>
                <a:srgbClr val="EE600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572500" cy="41878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(анкетирование учащихся)</a:t>
            </a:r>
          </a:p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Правоведы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(изучение законов) </a:t>
            </a:r>
          </a:p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группа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(оповещение о ходе проекта)</a:t>
            </a:r>
          </a:p>
          <a:p>
            <a:pPr eaLnBrk="1" hangingPunct="1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«Навигаторы»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(инициаторы, координируют работу всех групп)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428625"/>
            <a:ext cx="8183562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EE6000"/>
                </a:solidFill>
              </a:rPr>
              <a:t>План реализации проекта</a:t>
            </a: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482" name="Содержимое 3" descr="F:\проект теле\фото\DSCF8903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43000"/>
            <a:ext cx="3747839" cy="2286000"/>
          </a:xfrm>
        </p:spPr>
      </p:pic>
      <p:pic>
        <p:nvPicPr>
          <p:cNvPr id="20483" name="Рисунок 4" descr="F:\проект теле\фото\DSCF8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43000"/>
            <a:ext cx="36433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42938" y="2786063"/>
            <a:ext cx="307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  <a:latin typeface="Verdana" panose="020B0604030504040204" pitchFamily="34" charset="0"/>
              </a:rPr>
              <a:t>Встреча с директором школы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357813" y="3000375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>
                <a:latin typeface="Verdana" panose="020B0604030504040204" pitchFamily="34" charset="0"/>
              </a:rPr>
              <a:t>Встреча с зам.директора по ВР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3000" y="3857625"/>
          <a:ext cx="6929438" cy="2571750"/>
        </p:xfrm>
        <a:graphic>
          <a:graphicData uri="http://schemas.openxmlformats.org/drawingml/2006/table">
            <a:tbl>
              <a:tblPr/>
              <a:tblGrid>
                <a:gridCol w="1731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1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1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«Снегурочка»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уп.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Краска для принтера (чёрная)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заправка одного принтера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Краска для принтера (цветная)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заправка одного принтера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Маркеры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1 шт.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Скотч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руб.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ts val="250"/>
                        </a:spcBef>
                        <a:buClr>
                          <a:srgbClr val="ED3742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ts val="225"/>
                        </a:spcBef>
                        <a:buClr>
                          <a:srgbClr val="ED3742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ts val="250"/>
                        </a:spcBef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4A85BF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1457 руб.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28" name="TextBox 8"/>
          <p:cNvSpPr txBox="1">
            <a:spLocks noChangeArrowheads="1"/>
          </p:cNvSpPr>
          <p:nvPr/>
        </p:nvSpPr>
        <p:spPr bwMode="auto">
          <a:xfrm>
            <a:off x="3643313" y="3500438"/>
            <a:ext cx="1914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Verdana" panose="020B0604030504040204" pitchFamily="34" charset="0"/>
              </a:rPr>
              <a:t>Смета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528</TotalTime>
  <Words>592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Лист Microsoft Office Excel 97-2003</vt:lpstr>
      <vt:lpstr>Муниципальное бюджетное общеобразовательное учреждение  «Средняя общеобразовательная школа № 3»  города Бийска Алтайского края   Совет старшеклассников   Социальный проект   «В ритме событий»</vt:lpstr>
      <vt:lpstr>Актуальность проекта </vt:lpstr>
      <vt:lpstr>Слайд 3</vt:lpstr>
      <vt:lpstr>Слайд 4</vt:lpstr>
      <vt:lpstr>Анкетирование учащихся</vt:lpstr>
      <vt:lpstr>Анкетирование учащихся</vt:lpstr>
      <vt:lpstr>Цель проекта: создать телевизионную группу для выпуска школьных новостей.</vt:lpstr>
      <vt:lpstr>Проектные группы </vt:lpstr>
      <vt:lpstr>План реализации проекта </vt:lpstr>
      <vt:lpstr>Рекламный видео ролик о наборе учащихся в телевизионную группу</vt:lpstr>
      <vt:lpstr>Посещение медиафорума «В ритме жизни» в городе Барнауле</vt:lpstr>
      <vt:lpstr>Экскурсия в Бийскую медиагруппу </vt:lpstr>
      <vt:lpstr>Создание пилотного выпуска школьных новостей</vt:lpstr>
      <vt:lpstr>Показ новостей «NEWS 7+»</vt:lpstr>
      <vt:lpstr>   Ресурсы, необходимые для реализации проекта: </vt:lpstr>
      <vt:lpstr>Информационное обеспечение реализации проекта </vt:lpstr>
      <vt:lpstr>Ожидаемые результаты реализации проекта:</vt:lpstr>
      <vt:lpstr>     Подведение итогов проекта </vt:lpstr>
      <vt:lpstr>Перспективы дальнейшего развития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 3»  города Бийска Алтайского края   детская  организация «Содружество»   Социальный проект   «В ритме событий»</dc:title>
  <dc:creator>Админ</dc:creator>
  <cp:lastModifiedBy>марина</cp:lastModifiedBy>
  <cp:revision>72</cp:revision>
  <dcterms:created xsi:type="dcterms:W3CDTF">2017-03-09T05:27:01Z</dcterms:created>
  <dcterms:modified xsi:type="dcterms:W3CDTF">2023-05-14T05:53:38Z</dcterms:modified>
</cp:coreProperties>
</file>